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66FFCC"/>
    <a:srgbClr val="CCFFFF"/>
    <a:srgbClr val="E7D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Relationship Id="rId4" Type="http://schemas.openxmlformats.org/officeDocument/2006/relationships/image" Target="../media/image3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F1F10-8292-4F3B-B2F4-CFFF9D773BD8}">
      <dsp:nvSpPr>
        <dsp:cNvPr id="0" name=""/>
        <dsp:cNvSpPr/>
      </dsp:nvSpPr>
      <dsp:spPr>
        <a:xfrm>
          <a:off x="5145380" y="1970473"/>
          <a:ext cx="1865022" cy="1596451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Leader</a:t>
          </a:r>
          <a:endParaRPr lang="en-US" sz="3200" b="1" kern="1200" dirty="0">
            <a:solidFill>
              <a:sysClr val="windowText" lastClr="000000"/>
            </a:solidFill>
            <a:latin typeface="Georgia"/>
            <a:ea typeface="+mn-ea"/>
            <a:cs typeface="+mn-cs"/>
          </a:endParaRPr>
        </a:p>
      </dsp:txBody>
      <dsp:txXfrm>
        <a:off x="5223312" y="2048405"/>
        <a:ext cx="1709158" cy="1440587"/>
      </dsp:txXfrm>
    </dsp:sp>
    <dsp:sp modelId="{9392278F-50A5-4F87-9BA8-F4157CD30321}">
      <dsp:nvSpPr>
        <dsp:cNvPr id="0" name=""/>
        <dsp:cNvSpPr/>
      </dsp:nvSpPr>
      <dsp:spPr>
        <a:xfrm rot="16200000">
          <a:off x="5654384" y="1546966"/>
          <a:ext cx="8470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7013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CA9A8-A6D9-46C8-BAB1-626DFAD91BEB}">
      <dsp:nvSpPr>
        <dsp:cNvPr id="0" name=""/>
        <dsp:cNvSpPr/>
      </dsp:nvSpPr>
      <dsp:spPr>
        <a:xfrm>
          <a:off x="5392092" y="53837"/>
          <a:ext cx="1371598" cy="1069622"/>
        </a:xfrm>
        <a:prstGeom prst="roundRect">
          <a:avLst/>
        </a:prstGeom>
        <a:solidFill>
          <a:srgbClr val="893768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Cerdas</a:t>
          </a:r>
          <a:endParaRPr lang="en-US" sz="2400" kern="1200" dirty="0">
            <a:solidFill>
              <a:sysClr val="windowText" lastClr="000000"/>
            </a:solidFill>
            <a:latin typeface="Georgia"/>
            <a:ea typeface="+mn-ea"/>
            <a:cs typeface="+mn-cs"/>
          </a:endParaRPr>
        </a:p>
      </dsp:txBody>
      <dsp:txXfrm>
        <a:off x="5444307" y="106052"/>
        <a:ext cx="1267168" cy="965192"/>
      </dsp:txXfrm>
    </dsp:sp>
    <dsp:sp modelId="{2A1A13A7-DEE8-4DD6-9871-788D865ECC6F}">
      <dsp:nvSpPr>
        <dsp:cNvPr id="0" name=""/>
        <dsp:cNvSpPr/>
      </dsp:nvSpPr>
      <dsp:spPr>
        <a:xfrm rot="19285714">
          <a:off x="6996270" y="1984658"/>
          <a:ext cx="1295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552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1507B7-5AF3-48EE-B42E-524FF7AE4B9F}">
      <dsp:nvSpPr>
        <dsp:cNvPr id="0" name=""/>
        <dsp:cNvSpPr/>
      </dsp:nvSpPr>
      <dsp:spPr>
        <a:xfrm>
          <a:off x="6972153" y="874648"/>
          <a:ext cx="1620339" cy="1069622"/>
        </a:xfrm>
        <a:prstGeom prst="roundRect">
          <a:avLst/>
        </a:prstGeom>
        <a:solidFill>
          <a:srgbClr val="4E8542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Punya</a:t>
          </a:r>
          <a:r>
            <a:rPr lang="en-US" sz="2400" kern="1200" dirty="0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inisiatif</a:t>
          </a:r>
          <a:endParaRPr lang="en-US" sz="2400" kern="1200" dirty="0">
            <a:solidFill>
              <a:sysClr val="windowText" lastClr="000000"/>
            </a:solidFill>
            <a:latin typeface="Georgia"/>
            <a:ea typeface="+mn-ea"/>
            <a:cs typeface="+mn-cs"/>
          </a:endParaRPr>
        </a:p>
      </dsp:txBody>
      <dsp:txXfrm>
        <a:off x="7024368" y="926863"/>
        <a:ext cx="1515909" cy="965192"/>
      </dsp:txXfrm>
    </dsp:sp>
    <dsp:sp modelId="{D47700CF-608E-4EFE-B160-4FA6C1694250}">
      <dsp:nvSpPr>
        <dsp:cNvPr id="0" name=""/>
        <dsp:cNvSpPr/>
      </dsp:nvSpPr>
      <dsp:spPr>
        <a:xfrm rot="771429">
          <a:off x="7006481" y="3016342"/>
          <a:ext cx="3128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2819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9DB830-9A2F-402E-88FE-A877C3DCCEB8}">
      <dsp:nvSpPr>
        <dsp:cNvPr id="0" name=""/>
        <dsp:cNvSpPr/>
      </dsp:nvSpPr>
      <dsp:spPr>
        <a:xfrm>
          <a:off x="7315378" y="2718994"/>
          <a:ext cx="1775808" cy="1069622"/>
        </a:xfrm>
        <a:prstGeom prst="roundRect">
          <a:avLst/>
        </a:prstGeom>
        <a:solidFill>
          <a:srgbClr val="A25A12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Tanggung</a:t>
          </a:r>
          <a:r>
            <a:rPr lang="en-US" sz="2400" kern="1200" dirty="0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jawab</a:t>
          </a:r>
          <a:endParaRPr lang="en-US" sz="2400" kern="1200" dirty="0">
            <a:solidFill>
              <a:sysClr val="windowText" lastClr="000000"/>
            </a:solidFill>
            <a:latin typeface="Georgia"/>
            <a:ea typeface="+mn-ea"/>
            <a:cs typeface="+mn-cs"/>
          </a:endParaRPr>
        </a:p>
      </dsp:txBody>
      <dsp:txXfrm>
        <a:off x="7367593" y="2771209"/>
        <a:ext cx="1671378" cy="965192"/>
      </dsp:txXfrm>
    </dsp:sp>
    <dsp:sp modelId="{C21A12A6-623B-4899-B2DE-1DDEE686F33F}">
      <dsp:nvSpPr>
        <dsp:cNvPr id="0" name=""/>
        <dsp:cNvSpPr/>
      </dsp:nvSpPr>
      <dsp:spPr>
        <a:xfrm rot="3857143">
          <a:off x="6264016" y="3882484"/>
          <a:ext cx="7004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00490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09969C-4103-41F9-9950-A605AB59F681}">
      <dsp:nvSpPr>
        <dsp:cNvPr id="0" name=""/>
        <dsp:cNvSpPr/>
      </dsp:nvSpPr>
      <dsp:spPr>
        <a:xfrm>
          <a:off x="6269123" y="4198044"/>
          <a:ext cx="1509312" cy="1069622"/>
        </a:xfrm>
        <a:prstGeom prst="roundRect">
          <a:avLst/>
        </a:prstGeom>
        <a:solidFill>
          <a:srgbClr val="C19859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Amanah</a:t>
          </a:r>
          <a:endParaRPr lang="en-US" sz="2400" kern="1200" dirty="0">
            <a:solidFill>
              <a:sysClr val="windowText" lastClr="000000"/>
            </a:solidFill>
            <a:latin typeface="Georgia"/>
            <a:ea typeface="+mn-ea"/>
            <a:cs typeface="+mn-cs"/>
          </a:endParaRPr>
        </a:p>
      </dsp:txBody>
      <dsp:txXfrm>
        <a:off x="6321338" y="4250259"/>
        <a:ext cx="1404882" cy="965192"/>
      </dsp:txXfrm>
    </dsp:sp>
    <dsp:sp modelId="{07C1922E-2960-4F34-9BEB-C1A0C45C3D3C}">
      <dsp:nvSpPr>
        <dsp:cNvPr id="0" name=""/>
        <dsp:cNvSpPr/>
      </dsp:nvSpPr>
      <dsp:spPr>
        <a:xfrm rot="6942857">
          <a:off x="5191274" y="3882484"/>
          <a:ext cx="7004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00490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A92295-5E93-4DFB-AB77-31F8F0A13E8B}">
      <dsp:nvSpPr>
        <dsp:cNvPr id="0" name=""/>
        <dsp:cNvSpPr/>
      </dsp:nvSpPr>
      <dsp:spPr>
        <a:xfrm>
          <a:off x="4390567" y="4198044"/>
          <a:ext cx="1482871" cy="1069622"/>
        </a:xfrm>
        <a:prstGeom prst="roundRect">
          <a:avLst/>
        </a:prstGeom>
        <a:solidFill>
          <a:srgbClr val="3691AA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Jujur</a:t>
          </a:r>
          <a:endParaRPr lang="en-US" sz="2400" kern="1200" dirty="0">
            <a:solidFill>
              <a:sysClr val="windowText" lastClr="000000"/>
            </a:solidFill>
            <a:latin typeface="Georgia"/>
            <a:ea typeface="+mn-ea"/>
            <a:cs typeface="+mn-cs"/>
          </a:endParaRPr>
        </a:p>
      </dsp:txBody>
      <dsp:txXfrm>
        <a:off x="4442782" y="4250259"/>
        <a:ext cx="1378441" cy="965192"/>
      </dsp:txXfrm>
    </dsp:sp>
    <dsp:sp modelId="{D6DB52FD-99B2-4429-BF52-C988159D70DE}">
      <dsp:nvSpPr>
        <dsp:cNvPr id="0" name=""/>
        <dsp:cNvSpPr/>
      </dsp:nvSpPr>
      <dsp:spPr>
        <a:xfrm rot="10028571">
          <a:off x="4799799" y="3020476"/>
          <a:ext cx="34996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49967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EC10FF-6E73-4F8A-8966-67FA4F1DED1D}">
      <dsp:nvSpPr>
        <dsp:cNvPr id="0" name=""/>
        <dsp:cNvSpPr/>
      </dsp:nvSpPr>
      <dsp:spPr>
        <a:xfrm>
          <a:off x="3100812" y="2718994"/>
          <a:ext cx="1703373" cy="1069622"/>
        </a:xfrm>
        <a:prstGeom prst="roundRect">
          <a:avLst/>
        </a:prstGeom>
        <a:solidFill>
          <a:srgbClr val="893768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Rela</a:t>
          </a:r>
          <a:r>
            <a:rPr lang="en-US" sz="2400" kern="1200" dirty="0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berkorban</a:t>
          </a:r>
          <a:endParaRPr lang="en-US" sz="2400" kern="1200" dirty="0">
            <a:solidFill>
              <a:sysClr val="windowText" lastClr="000000"/>
            </a:solidFill>
            <a:latin typeface="Georgia"/>
            <a:ea typeface="+mn-ea"/>
            <a:cs typeface="+mn-cs"/>
          </a:endParaRPr>
        </a:p>
      </dsp:txBody>
      <dsp:txXfrm>
        <a:off x="3153027" y="2771209"/>
        <a:ext cx="1598943" cy="965192"/>
      </dsp:txXfrm>
    </dsp:sp>
    <dsp:sp modelId="{983749C6-C03F-4957-83B0-0A438E426106}">
      <dsp:nvSpPr>
        <dsp:cNvPr id="0" name=""/>
        <dsp:cNvSpPr/>
      </dsp:nvSpPr>
      <dsp:spPr>
        <a:xfrm rot="13114286">
          <a:off x="5029959" y="1984658"/>
          <a:ext cx="1295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552" y="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401E35-3431-4322-A3E4-8F172930C0D5}">
      <dsp:nvSpPr>
        <dsp:cNvPr id="0" name=""/>
        <dsp:cNvSpPr/>
      </dsp:nvSpPr>
      <dsp:spPr>
        <a:xfrm>
          <a:off x="3505198" y="874648"/>
          <a:ext cx="1736521" cy="1069622"/>
        </a:xfrm>
        <a:prstGeom prst="roundRect">
          <a:avLst/>
        </a:prstGeom>
        <a:solidFill>
          <a:srgbClr val="4E8542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Mencintai</a:t>
          </a:r>
          <a:r>
            <a:rPr lang="en-US" sz="2400" kern="1200" dirty="0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dan</a:t>
          </a:r>
          <a:r>
            <a:rPr lang="en-US" sz="2400" kern="1200" dirty="0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/>
              </a:solidFill>
              <a:latin typeface="Georgia"/>
              <a:ea typeface="+mn-ea"/>
              <a:cs typeface="+mn-cs"/>
            </a:rPr>
            <a:t>dicintai</a:t>
          </a:r>
          <a:endParaRPr lang="en-US" sz="2400" kern="1200" dirty="0">
            <a:solidFill>
              <a:sysClr val="windowText" lastClr="000000"/>
            </a:solidFill>
            <a:latin typeface="Georgia"/>
            <a:ea typeface="+mn-ea"/>
            <a:cs typeface="+mn-cs"/>
          </a:endParaRPr>
        </a:p>
      </dsp:txBody>
      <dsp:txXfrm>
        <a:off x="3557413" y="926863"/>
        <a:ext cx="1632091" cy="9651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697D0-2AD3-4634-ACF8-44562AFC5896}">
      <dsp:nvSpPr>
        <dsp:cNvPr id="0" name=""/>
        <dsp:cNvSpPr/>
      </dsp:nvSpPr>
      <dsp:spPr>
        <a:xfrm>
          <a:off x="0" y="453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889B25-F6CE-4340-AFF2-932BA605F55F}">
      <dsp:nvSpPr>
        <dsp:cNvPr id="0" name=""/>
        <dsp:cNvSpPr/>
      </dsp:nvSpPr>
      <dsp:spPr>
        <a:xfrm>
          <a:off x="0" y="453"/>
          <a:ext cx="5582133" cy="530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1.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Mempekerjakan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bawahan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453"/>
        <a:ext cx="5582133" cy="530969"/>
      </dsp:txXfrm>
    </dsp:sp>
    <dsp:sp modelId="{82B9C346-1095-444F-BFAB-A206B23A40E4}">
      <dsp:nvSpPr>
        <dsp:cNvPr id="0" name=""/>
        <dsp:cNvSpPr/>
      </dsp:nvSpPr>
      <dsp:spPr>
        <a:xfrm>
          <a:off x="0" y="531423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1312149"/>
                <a:satOff val="-1513"/>
                <a:lumOff val="-1046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1312149"/>
                <a:satOff val="-1513"/>
                <a:lumOff val="-1046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1312149"/>
                <a:satOff val="-1513"/>
                <a:lumOff val="-1046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1312149"/>
              <a:satOff val="-1513"/>
              <a:lumOff val="-1046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9CA0BC-5D14-451E-92B9-4AD9C62FDF38}">
      <dsp:nvSpPr>
        <dsp:cNvPr id="0" name=""/>
        <dsp:cNvSpPr/>
      </dsp:nvSpPr>
      <dsp:spPr>
        <a:xfrm>
          <a:off x="0" y="531423"/>
          <a:ext cx="5582133" cy="530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2.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Mengandalkan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kekuasaan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531423"/>
        <a:ext cx="5582133" cy="530969"/>
      </dsp:txXfrm>
    </dsp:sp>
    <dsp:sp modelId="{43F2A509-D0D8-4CA4-AC9E-05CD04424F71}">
      <dsp:nvSpPr>
        <dsp:cNvPr id="0" name=""/>
        <dsp:cNvSpPr/>
      </dsp:nvSpPr>
      <dsp:spPr>
        <a:xfrm>
          <a:off x="0" y="1062393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2624298"/>
                <a:satOff val="-3025"/>
                <a:lumOff val="-2092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2624298"/>
                <a:satOff val="-3025"/>
                <a:lumOff val="-2092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2624298"/>
                <a:satOff val="-3025"/>
                <a:lumOff val="-209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2624298"/>
              <a:satOff val="-3025"/>
              <a:lumOff val="-2092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C001A1-1674-4A78-B8B6-2494B349937F}">
      <dsp:nvSpPr>
        <dsp:cNvPr id="0" name=""/>
        <dsp:cNvSpPr/>
      </dsp:nvSpPr>
      <dsp:spPr>
        <a:xfrm>
          <a:off x="0" y="1062393"/>
          <a:ext cx="5582133" cy="530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3.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Menimbulkan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ketakutan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1062393"/>
        <a:ext cx="5582133" cy="530969"/>
      </dsp:txXfrm>
    </dsp:sp>
    <dsp:sp modelId="{8196B34E-165D-4110-B91A-7D7DAD4223B3}">
      <dsp:nvSpPr>
        <dsp:cNvPr id="0" name=""/>
        <dsp:cNvSpPr/>
      </dsp:nvSpPr>
      <dsp:spPr>
        <a:xfrm>
          <a:off x="0" y="1593362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3936447"/>
                <a:satOff val="-4538"/>
                <a:lumOff val="-3138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3936447"/>
                <a:satOff val="-4538"/>
                <a:lumOff val="-3138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3936447"/>
                <a:satOff val="-4538"/>
                <a:lumOff val="-3138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3936447"/>
              <a:satOff val="-4538"/>
              <a:lumOff val="-3138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E4D68A-F2BA-4DE2-B310-5FA999F04E4C}">
      <dsp:nvSpPr>
        <dsp:cNvPr id="0" name=""/>
        <dsp:cNvSpPr/>
      </dsp:nvSpPr>
      <dsp:spPr>
        <a:xfrm>
          <a:off x="0" y="1593362"/>
          <a:ext cx="5582133" cy="530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4.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Berkata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“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Aku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”</a:t>
          </a:r>
        </a:p>
      </dsp:txBody>
      <dsp:txXfrm>
        <a:off x="0" y="1593362"/>
        <a:ext cx="5582133" cy="530969"/>
      </dsp:txXfrm>
    </dsp:sp>
    <dsp:sp modelId="{D1A9127C-6D0A-4A9D-839C-0B9DD3BADFDE}">
      <dsp:nvSpPr>
        <dsp:cNvPr id="0" name=""/>
        <dsp:cNvSpPr/>
      </dsp:nvSpPr>
      <dsp:spPr>
        <a:xfrm>
          <a:off x="0" y="2124332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5248596"/>
                <a:satOff val="-6050"/>
                <a:lumOff val="-4184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5248596"/>
                <a:satOff val="-6050"/>
                <a:lumOff val="-4184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5248596"/>
                <a:satOff val="-6050"/>
                <a:lumOff val="-4184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5248596"/>
              <a:satOff val="-6050"/>
              <a:lumOff val="-4184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A7D800-3D69-4BA1-BF33-8D76F94464EC}">
      <dsp:nvSpPr>
        <dsp:cNvPr id="0" name=""/>
        <dsp:cNvSpPr/>
      </dsp:nvSpPr>
      <dsp:spPr>
        <a:xfrm>
          <a:off x="0" y="2124332"/>
          <a:ext cx="5582133" cy="530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5.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Menunjukkan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siapa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yang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bersalah</a:t>
          </a:r>
          <a:endParaRPr lang="en-US" sz="2400" kern="1200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2124332"/>
        <a:ext cx="5582133" cy="530969"/>
      </dsp:txXfrm>
    </dsp:sp>
    <dsp:sp modelId="{46B8F804-DF51-43E9-9C16-B00A73FFD45E}">
      <dsp:nvSpPr>
        <dsp:cNvPr id="0" name=""/>
        <dsp:cNvSpPr/>
      </dsp:nvSpPr>
      <dsp:spPr>
        <a:xfrm>
          <a:off x="0" y="2655301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6560744"/>
                <a:satOff val="-7563"/>
                <a:lumOff val="-5230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6560744"/>
                <a:satOff val="-7563"/>
                <a:lumOff val="-5230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6560744"/>
                <a:satOff val="-7563"/>
                <a:lumOff val="-523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6560744"/>
              <a:satOff val="-7563"/>
              <a:lumOff val="-523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6C45DE-0881-4433-9B14-03FE5DCB746A}">
      <dsp:nvSpPr>
        <dsp:cNvPr id="0" name=""/>
        <dsp:cNvSpPr/>
      </dsp:nvSpPr>
      <dsp:spPr>
        <a:xfrm>
          <a:off x="0" y="2655301"/>
          <a:ext cx="5582133" cy="530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6.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Tahu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bagaimana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sesuatu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dikerjakan</a:t>
          </a:r>
          <a:endParaRPr lang="en-US" sz="2400" kern="1200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2655301"/>
        <a:ext cx="5582133" cy="530969"/>
      </dsp:txXfrm>
    </dsp:sp>
    <dsp:sp modelId="{E99A8DF0-CBB3-44BF-9C05-C7C631F614BA}">
      <dsp:nvSpPr>
        <dsp:cNvPr id="0" name=""/>
        <dsp:cNvSpPr/>
      </dsp:nvSpPr>
      <dsp:spPr>
        <a:xfrm>
          <a:off x="0" y="3186271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7872893"/>
                <a:satOff val="-9075"/>
                <a:lumOff val="-6276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7872893"/>
                <a:satOff val="-9075"/>
                <a:lumOff val="-6276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7872893"/>
                <a:satOff val="-9075"/>
                <a:lumOff val="-6276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7872893"/>
              <a:satOff val="-9075"/>
              <a:lumOff val="-6276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C94979-A885-4485-8D3B-E0DFBEB8B33C}">
      <dsp:nvSpPr>
        <dsp:cNvPr id="0" name=""/>
        <dsp:cNvSpPr/>
      </dsp:nvSpPr>
      <dsp:spPr>
        <a:xfrm>
          <a:off x="0" y="3186271"/>
          <a:ext cx="5582133" cy="530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7.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Menuntut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rasa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hormat</a:t>
          </a:r>
          <a:endParaRPr lang="en-US" sz="2400" kern="1200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3186271"/>
        <a:ext cx="5582133" cy="5309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2F8BA4-F732-4B78-839C-81726014A9D4}">
      <dsp:nvSpPr>
        <dsp:cNvPr id="0" name=""/>
        <dsp:cNvSpPr/>
      </dsp:nvSpPr>
      <dsp:spPr>
        <a:xfrm>
          <a:off x="0" y="0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465956-FF50-43E4-9ADE-B1D0DD93D3FC}">
      <dsp:nvSpPr>
        <dsp:cNvPr id="0" name=""/>
        <dsp:cNvSpPr/>
      </dsp:nvSpPr>
      <dsp:spPr>
        <a:xfrm>
          <a:off x="0" y="448"/>
          <a:ext cx="5582133" cy="524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1.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Mengilhami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bawahan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448"/>
        <a:ext cx="5582133" cy="524730"/>
      </dsp:txXfrm>
    </dsp:sp>
    <dsp:sp modelId="{552A0023-2496-4374-96E2-FB2C2C7CF60F}">
      <dsp:nvSpPr>
        <dsp:cNvPr id="0" name=""/>
        <dsp:cNvSpPr/>
      </dsp:nvSpPr>
      <dsp:spPr>
        <a:xfrm>
          <a:off x="0" y="525178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1312149"/>
                <a:satOff val="-1513"/>
                <a:lumOff val="-1046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1312149"/>
                <a:satOff val="-1513"/>
                <a:lumOff val="-1046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1312149"/>
                <a:satOff val="-1513"/>
                <a:lumOff val="-1046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1312149"/>
              <a:satOff val="-1513"/>
              <a:lumOff val="-1046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6C38CA-A4C9-4BD6-9201-90E5924F18BC}">
      <dsp:nvSpPr>
        <dsp:cNvPr id="0" name=""/>
        <dsp:cNvSpPr/>
      </dsp:nvSpPr>
      <dsp:spPr>
        <a:xfrm>
          <a:off x="0" y="525178"/>
          <a:ext cx="5582133" cy="524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2.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Mengandalkan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Kemauan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baik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525178"/>
        <a:ext cx="5582133" cy="524730"/>
      </dsp:txXfrm>
    </dsp:sp>
    <dsp:sp modelId="{6619549F-326B-4B6E-8B3F-F63AF2500824}">
      <dsp:nvSpPr>
        <dsp:cNvPr id="0" name=""/>
        <dsp:cNvSpPr/>
      </dsp:nvSpPr>
      <dsp:spPr>
        <a:xfrm>
          <a:off x="0" y="1049908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2624298"/>
                <a:satOff val="-3025"/>
                <a:lumOff val="-2092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2624298"/>
                <a:satOff val="-3025"/>
                <a:lumOff val="-2092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2624298"/>
                <a:satOff val="-3025"/>
                <a:lumOff val="-209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2624298"/>
              <a:satOff val="-3025"/>
              <a:lumOff val="-2092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EC1336-A066-4665-ABC2-449B6236614C}">
      <dsp:nvSpPr>
        <dsp:cNvPr id="0" name=""/>
        <dsp:cNvSpPr/>
      </dsp:nvSpPr>
      <dsp:spPr>
        <a:xfrm>
          <a:off x="0" y="1049908"/>
          <a:ext cx="5582133" cy="524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3.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Memancarkan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kasih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sayang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1049908"/>
        <a:ext cx="5582133" cy="524730"/>
      </dsp:txXfrm>
    </dsp:sp>
    <dsp:sp modelId="{FAFA0D11-076A-4E86-80F1-7B7FD8B8D2CE}">
      <dsp:nvSpPr>
        <dsp:cNvPr id="0" name=""/>
        <dsp:cNvSpPr/>
      </dsp:nvSpPr>
      <dsp:spPr>
        <a:xfrm>
          <a:off x="0" y="1574638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3936447"/>
                <a:satOff val="-4538"/>
                <a:lumOff val="-3138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3936447"/>
                <a:satOff val="-4538"/>
                <a:lumOff val="-3138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3936447"/>
                <a:satOff val="-4538"/>
                <a:lumOff val="-3138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3936447"/>
              <a:satOff val="-4538"/>
              <a:lumOff val="-3138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22CBA7-BCD1-478C-86F5-3DAC96E406F3}">
      <dsp:nvSpPr>
        <dsp:cNvPr id="0" name=""/>
        <dsp:cNvSpPr/>
      </dsp:nvSpPr>
      <dsp:spPr>
        <a:xfrm>
          <a:off x="0" y="1574638"/>
          <a:ext cx="5582133" cy="524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4.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Berkata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“Kita”</a:t>
          </a:r>
        </a:p>
      </dsp:txBody>
      <dsp:txXfrm>
        <a:off x="0" y="1574638"/>
        <a:ext cx="5582133" cy="524730"/>
      </dsp:txXfrm>
    </dsp:sp>
    <dsp:sp modelId="{F64333F1-0B27-4F76-9C17-B2CE99412032}">
      <dsp:nvSpPr>
        <dsp:cNvPr id="0" name=""/>
        <dsp:cNvSpPr/>
      </dsp:nvSpPr>
      <dsp:spPr>
        <a:xfrm>
          <a:off x="0" y="2099368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5248596"/>
                <a:satOff val="-6050"/>
                <a:lumOff val="-4184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5248596"/>
                <a:satOff val="-6050"/>
                <a:lumOff val="-4184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5248596"/>
                <a:satOff val="-6050"/>
                <a:lumOff val="-4184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5248596"/>
              <a:satOff val="-6050"/>
              <a:lumOff val="-4184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4F774D-98DE-407A-8547-F8566ADE8BBC}">
      <dsp:nvSpPr>
        <dsp:cNvPr id="0" name=""/>
        <dsp:cNvSpPr/>
      </dsp:nvSpPr>
      <dsp:spPr>
        <a:xfrm>
          <a:off x="0" y="2099368"/>
          <a:ext cx="5582133" cy="524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5.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Menunjukkan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apa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yang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salah</a:t>
          </a:r>
          <a:endParaRPr lang="en-US" sz="2400" kern="1200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2099368"/>
        <a:ext cx="5582133" cy="524730"/>
      </dsp:txXfrm>
    </dsp:sp>
    <dsp:sp modelId="{BB376E9D-F1BE-445F-8963-F8B103D7B4CF}">
      <dsp:nvSpPr>
        <dsp:cNvPr id="0" name=""/>
        <dsp:cNvSpPr/>
      </dsp:nvSpPr>
      <dsp:spPr>
        <a:xfrm>
          <a:off x="0" y="2624098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6560744"/>
                <a:satOff val="-7563"/>
                <a:lumOff val="-5230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6560744"/>
                <a:satOff val="-7563"/>
                <a:lumOff val="-5230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6560744"/>
                <a:satOff val="-7563"/>
                <a:lumOff val="-523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6560744"/>
              <a:satOff val="-7563"/>
              <a:lumOff val="-523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936114-BBF6-447C-9D33-D5F5A6886EB5}">
      <dsp:nvSpPr>
        <dsp:cNvPr id="0" name=""/>
        <dsp:cNvSpPr/>
      </dsp:nvSpPr>
      <dsp:spPr>
        <a:xfrm>
          <a:off x="0" y="2624098"/>
          <a:ext cx="5582133" cy="524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6.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Tahu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bagaimana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mengerjakannya</a:t>
          </a:r>
          <a:endParaRPr lang="en-US" sz="2400" kern="1200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2624098"/>
        <a:ext cx="5582133" cy="524730"/>
      </dsp:txXfrm>
    </dsp:sp>
    <dsp:sp modelId="{9A4BFF96-C056-4304-B52F-F832A052159C}">
      <dsp:nvSpPr>
        <dsp:cNvPr id="0" name=""/>
        <dsp:cNvSpPr/>
      </dsp:nvSpPr>
      <dsp:spPr>
        <a:xfrm>
          <a:off x="0" y="3148828"/>
          <a:ext cx="5582133" cy="0"/>
        </a:xfrm>
        <a:prstGeom prst="line">
          <a:avLst/>
        </a:prstGeom>
        <a:gradFill rotWithShape="0">
          <a:gsLst>
            <a:gs pos="0">
              <a:srgbClr val="3691AA">
                <a:hueOff val="7872893"/>
                <a:satOff val="-9075"/>
                <a:lumOff val="-6276"/>
                <a:alphaOff val="0"/>
                <a:satMod val="103000"/>
                <a:lumMod val="102000"/>
                <a:tint val="94000"/>
              </a:srgbClr>
            </a:gs>
            <a:gs pos="50000">
              <a:srgbClr val="3691AA">
                <a:hueOff val="7872893"/>
                <a:satOff val="-9075"/>
                <a:lumOff val="-6276"/>
                <a:alphaOff val="0"/>
                <a:satMod val="110000"/>
                <a:lumMod val="100000"/>
                <a:shade val="100000"/>
              </a:srgbClr>
            </a:gs>
            <a:gs pos="100000">
              <a:srgbClr val="3691AA">
                <a:hueOff val="7872893"/>
                <a:satOff val="-9075"/>
                <a:lumOff val="-6276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3691AA">
              <a:hueOff val="7872893"/>
              <a:satOff val="-9075"/>
              <a:lumOff val="-6276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9B5B60-9AC5-4571-B08E-7D0CCD94B8E6}">
      <dsp:nvSpPr>
        <dsp:cNvPr id="0" name=""/>
        <dsp:cNvSpPr/>
      </dsp:nvSpPr>
      <dsp:spPr>
        <a:xfrm>
          <a:off x="0" y="3148828"/>
          <a:ext cx="5582133" cy="524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7.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Membangkitkan</a:t>
          </a:r>
          <a:r>
            <a:rPr 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 rasa </a:t>
          </a:r>
          <a:r>
            <a:rPr lang="en-US" sz="24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/>
              <a:ea typeface="+mn-ea"/>
              <a:cs typeface="+mn-cs"/>
            </a:rPr>
            <a:t>hormat</a:t>
          </a:r>
          <a:endParaRPr lang="en-US" sz="2400" kern="1200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/>
            <a:ea typeface="+mn-ea"/>
            <a:cs typeface="+mn-cs"/>
          </a:endParaRPr>
        </a:p>
      </dsp:txBody>
      <dsp:txXfrm>
        <a:off x="0" y="3148828"/>
        <a:ext cx="5582133" cy="5247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6F14A-ED4B-424B-99C8-145C8BD39004}">
      <dsp:nvSpPr>
        <dsp:cNvPr id="0" name=""/>
        <dsp:cNvSpPr/>
      </dsp:nvSpPr>
      <dsp:spPr>
        <a:xfrm rot="5400000">
          <a:off x="429845" y="2409058"/>
          <a:ext cx="1289036" cy="214492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72EEB6-A143-4055-81D4-76581CE21761}">
      <dsp:nvSpPr>
        <dsp:cNvPr id="0" name=""/>
        <dsp:cNvSpPr/>
      </dsp:nvSpPr>
      <dsp:spPr>
        <a:xfrm>
          <a:off x="214672" y="3049929"/>
          <a:ext cx="1936452" cy="169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err="1" smtClean="0">
              <a:solidFill>
                <a:srgbClr val="FF0000"/>
              </a:solidFill>
            </a:rPr>
            <a:t>Posisi</a:t>
          </a:r>
          <a:r>
            <a:rPr lang="en-US" sz="2300" kern="1200" dirty="0" smtClean="0"/>
            <a:t> 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(</a:t>
          </a:r>
          <a:r>
            <a:rPr lang="en-US" sz="2300" kern="1200" dirty="0" err="1" smtClean="0"/>
            <a:t>Jadi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Bos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karena</a:t>
          </a:r>
          <a:r>
            <a:rPr lang="en-US" sz="2300" kern="1200" dirty="0" smtClean="0"/>
            <a:t> SK)</a:t>
          </a:r>
          <a:endParaRPr lang="en-US" sz="2300" kern="1200" dirty="0"/>
        </a:p>
      </dsp:txBody>
      <dsp:txXfrm>
        <a:off x="214672" y="3049929"/>
        <a:ext cx="1936452" cy="1697414"/>
      </dsp:txXfrm>
    </dsp:sp>
    <dsp:sp modelId="{0EEC9FF4-8731-4870-8C2B-A1743D73D9F9}">
      <dsp:nvSpPr>
        <dsp:cNvPr id="0" name=""/>
        <dsp:cNvSpPr/>
      </dsp:nvSpPr>
      <dsp:spPr>
        <a:xfrm>
          <a:off x="1785756" y="2251146"/>
          <a:ext cx="365368" cy="365368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08182D-FB97-44E5-9D47-B3CEF803B7C7}">
      <dsp:nvSpPr>
        <dsp:cNvPr id="0" name=""/>
        <dsp:cNvSpPr/>
      </dsp:nvSpPr>
      <dsp:spPr>
        <a:xfrm rot="5400000">
          <a:off x="2800441" y="1822451"/>
          <a:ext cx="1289036" cy="214492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73C1EB-EA09-400E-AB48-5A9428B9EDA0}">
      <dsp:nvSpPr>
        <dsp:cNvPr id="0" name=""/>
        <dsp:cNvSpPr/>
      </dsp:nvSpPr>
      <dsp:spPr>
        <a:xfrm>
          <a:off x="2548050" y="2463323"/>
          <a:ext cx="2010889" cy="169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FF0000"/>
              </a:solidFill>
            </a:rPr>
            <a:t>Permission </a:t>
          </a:r>
          <a:r>
            <a:rPr lang="en-US" sz="2400" kern="1200" dirty="0" smtClean="0"/>
            <a:t>(</a:t>
          </a:r>
          <a:r>
            <a:rPr lang="en-US" sz="2400" kern="1200" dirty="0" err="1" smtClean="0"/>
            <a:t>Memimpin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dengan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hati</a:t>
          </a:r>
          <a:r>
            <a:rPr lang="en-US" sz="2400" kern="1200" dirty="0" smtClean="0"/>
            <a:t>)</a:t>
          </a:r>
          <a:endParaRPr lang="en-US" sz="2400" kern="1200" dirty="0"/>
        </a:p>
      </dsp:txBody>
      <dsp:txXfrm>
        <a:off x="2548050" y="2463323"/>
        <a:ext cx="2010889" cy="1697414"/>
      </dsp:txXfrm>
    </dsp:sp>
    <dsp:sp modelId="{792F1304-D4BD-4DC5-BE4D-EF63168CA525}">
      <dsp:nvSpPr>
        <dsp:cNvPr id="0" name=""/>
        <dsp:cNvSpPr/>
      </dsp:nvSpPr>
      <dsp:spPr>
        <a:xfrm>
          <a:off x="4156352" y="1664539"/>
          <a:ext cx="365368" cy="365368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8211F-FDFA-443E-BEE0-1BC6B16671AD}">
      <dsp:nvSpPr>
        <dsp:cNvPr id="0" name=""/>
        <dsp:cNvSpPr/>
      </dsp:nvSpPr>
      <dsp:spPr>
        <a:xfrm rot="5400000">
          <a:off x="5171037" y="1235845"/>
          <a:ext cx="1289036" cy="214492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C077FD-3C18-431D-A80D-A2E3A5DB568D}">
      <dsp:nvSpPr>
        <dsp:cNvPr id="0" name=""/>
        <dsp:cNvSpPr/>
      </dsp:nvSpPr>
      <dsp:spPr>
        <a:xfrm>
          <a:off x="4955864" y="1876716"/>
          <a:ext cx="1936452" cy="169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rgbClr val="FF0000"/>
              </a:solidFill>
            </a:rPr>
            <a:t>Production </a:t>
          </a:r>
          <a:r>
            <a:rPr lang="en-US" sz="2300" kern="1200" dirty="0" smtClean="0"/>
            <a:t>(</a:t>
          </a:r>
          <a:r>
            <a:rPr lang="en-US" sz="2300" i="1" kern="1200" dirty="0" smtClean="0"/>
            <a:t>To come and to get together</a:t>
          </a:r>
          <a:r>
            <a:rPr lang="en-US" sz="2300" kern="1200" dirty="0" smtClean="0"/>
            <a:t>)</a:t>
          </a:r>
          <a:endParaRPr lang="en-US" sz="2300" kern="1200" dirty="0"/>
        </a:p>
      </dsp:txBody>
      <dsp:txXfrm>
        <a:off x="4955864" y="1876716"/>
        <a:ext cx="1936452" cy="1697414"/>
      </dsp:txXfrm>
    </dsp:sp>
    <dsp:sp modelId="{AE024CFD-B877-4DE1-866F-F3C244AD4760}">
      <dsp:nvSpPr>
        <dsp:cNvPr id="0" name=""/>
        <dsp:cNvSpPr/>
      </dsp:nvSpPr>
      <dsp:spPr>
        <a:xfrm>
          <a:off x="6526949" y="1077933"/>
          <a:ext cx="365368" cy="365368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AB8822-1680-478D-851B-58DE7CA5F633}">
      <dsp:nvSpPr>
        <dsp:cNvPr id="0" name=""/>
        <dsp:cNvSpPr/>
      </dsp:nvSpPr>
      <dsp:spPr>
        <a:xfrm rot="5400000">
          <a:off x="7541633" y="649239"/>
          <a:ext cx="1289036" cy="214492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CFB072-4F4B-4F05-9D5A-29D88FFA1D30}">
      <dsp:nvSpPr>
        <dsp:cNvPr id="0" name=""/>
        <dsp:cNvSpPr/>
      </dsp:nvSpPr>
      <dsp:spPr>
        <a:xfrm>
          <a:off x="7313360" y="1290110"/>
          <a:ext cx="2254127" cy="169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rgbClr val="FF0000"/>
              </a:solidFill>
            </a:rPr>
            <a:t>People Development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dirty="0" smtClean="0">
              <a:solidFill>
                <a:schemeClr val="tx1"/>
              </a:solidFill>
            </a:rPr>
            <a:t>(</a:t>
          </a:r>
          <a:r>
            <a:rPr lang="en-US" sz="2200" b="0" kern="1200" dirty="0" err="1" smtClean="0">
              <a:solidFill>
                <a:schemeClr val="tx1"/>
              </a:solidFill>
            </a:rPr>
            <a:t>Menumbuhkan</a:t>
          </a:r>
          <a:r>
            <a:rPr lang="en-US" sz="2200" b="0" kern="1200" dirty="0" smtClean="0">
              <a:solidFill>
                <a:schemeClr val="tx1"/>
              </a:solidFill>
            </a:rPr>
            <a:t> </a:t>
          </a:r>
          <a:r>
            <a:rPr lang="en-US" sz="2200" b="0" kern="1200" dirty="0" err="1" smtClean="0">
              <a:solidFill>
                <a:schemeClr val="tx1"/>
              </a:solidFill>
            </a:rPr>
            <a:t>pemimpin</a:t>
          </a:r>
          <a:r>
            <a:rPr lang="en-US" sz="2200" b="0" kern="1200" dirty="0" smtClean="0">
              <a:solidFill>
                <a:schemeClr val="tx1"/>
              </a:solidFill>
            </a:rPr>
            <a:t> </a:t>
          </a:r>
          <a:r>
            <a:rPr lang="en-US" sz="2200" b="0" kern="1200" dirty="0" err="1" smtClean="0">
              <a:solidFill>
                <a:schemeClr val="tx1"/>
              </a:solidFill>
            </a:rPr>
            <a:t>baru</a:t>
          </a:r>
          <a:r>
            <a:rPr lang="en-US" sz="2200" b="0" kern="1200" dirty="0" smtClean="0">
              <a:solidFill>
                <a:schemeClr val="tx1"/>
              </a:solidFill>
            </a:rPr>
            <a:t>)</a:t>
          </a:r>
          <a:endParaRPr lang="en-US" sz="2200" b="0" kern="1200" dirty="0">
            <a:solidFill>
              <a:schemeClr val="tx1"/>
            </a:solidFill>
          </a:endParaRPr>
        </a:p>
      </dsp:txBody>
      <dsp:txXfrm>
        <a:off x="7313360" y="1290110"/>
        <a:ext cx="2254127" cy="1697414"/>
      </dsp:txXfrm>
    </dsp:sp>
    <dsp:sp modelId="{8B795CC3-6AFB-4010-8559-404AA1D10579}">
      <dsp:nvSpPr>
        <dsp:cNvPr id="0" name=""/>
        <dsp:cNvSpPr/>
      </dsp:nvSpPr>
      <dsp:spPr>
        <a:xfrm>
          <a:off x="8897545" y="491327"/>
          <a:ext cx="365368" cy="365368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E9B2EB-1753-4E53-9896-35709B5946A4}">
      <dsp:nvSpPr>
        <dsp:cNvPr id="0" name=""/>
        <dsp:cNvSpPr/>
      </dsp:nvSpPr>
      <dsp:spPr>
        <a:xfrm rot="5400000">
          <a:off x="9912229" y="62632"/>
          <a:ext cx="1289036" cy="214492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C33178-9921-459A-B573-982BE80B21CE}">
      <dsp:nvSpPr>
        <dsp:cNvPr id="0" name=""/>
        <dsp:cNvSpPr/>
      </dsp:nvSpPr>
      <dsp:spPr>
        <a:xfrm>
          <a:off x="9697057" y="703504"/>
          <a:ext cx="1936452" cy="169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rgbClr val="FF0000"/>
              </a:solidFill>
            </a:rPr>
            <a:t>Personhood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(</a:t>
          </a:r>
          <a:r>
            <a:rPr lang="en-US" sz="2300" kern="1200" dirty="0" err="1" smtClean="0"/>
            <a:t>Respek</a:t>
          </a:r>
          <a:r>
            <a:rPr lang="en-US" sz="2300" kern="1200" dirty="0" smtClean="0"/>
            <a:t>, guru, spiritual)</a:t>
          </a:r>
          <a:endParaRPr lang="en-US" sz="2300" kern="1200" dirty="0"/>
        </a:p>
      </dsp:txBody>
      <dsp:txXfrm>
        <a:off x="9697057" y="703504"/>
        <a:ext cx="1936452" cy="16974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6AB79-0A55-403C-B38E-3F2979ECBECA}">
      <dsp:nvSpPr>
        <dsp:cNvPr id="0" name=""/>
        <dsp:cNvSpPr/>
      </dsp:nvSpPr>
      <dsp:spPr>
        <a:xfrm>
          <a:off x="3184" y="605541"/>
          <a:ext cx="2526704" cy="15160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sz="3000" kern="1200" dirty="0" smtClean="0"/>
            <a:t>Arsitektur</a:t>
          </a:r>
          <a:endParaRPr lang="id-ID" sz="3000" kern="1200" dirty="0"/>
        </a:p>
      </dsp:txBody>
      <dsp:txXfrm>
        <a:off x="3184" y="605541"/>
        <a:ext cx="2526704" cy="1516022"/>
      </dsp:txXfrm>
    </dsp:sp>
    <dsp:sp modelId="{18D74737-E990-4143-9416-3C2523EA694C}">
      <dsp:nvSpPr>
        <dsp:cNvPr id="0" name=""/>
        <dsp:cNvSpPr/>
      </dsp:nvSpPr>
      <dsp:spPr>
        <a:xfrm>
          <a:off x="2782560" y="605541"/>
          <a:ext cx="2526704" cy="151602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sz="3000" kern="1200" dirty="0" smtClean="0"/>
            <a:t>Seni dan Budaya</a:t>
          </a:r>
          <a:endParaRPr lang="id-ID" sz="3000" kern="1200" dirty="0"/>
        </a:p>
      </dsp:txBody>
      <dsp:txXfrm>
        <a:off x="2782560" y="605541"/>
        <a:ext cx="2526704" cy="1516022"/>
      </dsp:txXfrm>
    </dsp:sp>
    <dsp:sp modelId="{2AEB9998-6441-4739-9DC0-67F7C7906CBB}">
      <dsp:nvSpPr>
        <dsp:cNvPr id="0" name=""/>
        <dsp:cNvSpPr/>
      </dsp:nvSpPr>
      <dsp:spPr>
        <a:xfrm>
          <a:off x="5561935" y="605541"/>
          <a:ext cx="2526704" cy="151602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sz="3000" kern="1200" dirty="0" smtClean="0"/>
            <a:t>Agama</a:t>
          </a:r>
          <a:endParaRPr lang="id-ID" sz="3000" kern="1200" dirty="0"/>
        </a:p>
      </dsp:txBody>
      <dsp:txXfrm>
        <a:off x="5561935" y="605541"/>
        <a:ext cx="2526704" cy="1516022"/>
      </dsp:txXfrm>
    </dsp:sp>
    <dsp:sp modelId="{26712591-1562-40DB-85D4-A86A1A17BDEF}">
      <dsp:nvSpPr>
        <dsp:cNvPr id="0" name=""/>
        <dsp:cNvSpPr/>
      </dsp:nvSpPr>
      <dsp:spPr>
        <a:xfrm>
          <a:off x="8341310" y="605541"/>
          <a:ext cx="2526704" cy="151602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sz="3000" kern="1200" dirty="0" smtClean="0"/>
            <a:t>Teknologi</a:t>
          </a:r>
          <a:endParaRPr lang="id-ID" sz="3000" kern="1200" dirty="0"/>
        </a:p>
      </dsp:txBody>
      <dsp:txXfrm>
        <a:off x="8341310" y="605541"/>
        <a:ext cx="2526704" cy="1516022"/>
      </dsp:txXfrm>
    </dsp:sp>
    <dsp:sp modelId="{79571910-AE72-4F13-870D-B3E6ECCDE0ED}">
      <dsp:nvSpPr>
        <dsp:cNvPr id="0" name=""/>
        <dsp:cNvSpPr/>
      </dsp:nvSpPr>
      <dsp:spPr>
        <a:xfrm>
          <a:off x="3184" y="2374235"/>
          <a:ext cx="2526704" cy="15160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sz="3000" kern="1200" dirty="0" smtClean="0"/>
            <a:t>Perdagangan dan Transportasi</a:t>
          </a:r>
          <a:endParaRPr lang="id-ID" sz="3000" kern="1200" dirty="0"/>
        </a:p>
      </dsp:txBody>
      <dsp:txXfrm>
        <a:off x="3184" y="2374235"/>
        <a:ext cx="2526704" cy="1516022"/>
      </dsp:txXfrm>
    </dsp:sp>
    <dsp:sp modelId="{F06D3031-1E95-4BFF-9427-95E2F04C1A90}">
      <dsp:nvSpPr>
        <dsp:cNvPr id="0" name=""/>
        <dsp:cNvSpPr/>
      </dsp:nvSpPr>
      <dsp:spPr>
        <a:xfrm>
          <a:off x="2782560" y="2374235"/>
          <a:ext cx="2526704" cy="15160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sz="3000" kern="1200" dirty="0" smtClean="0"/>
            <a:t>Pemerintah</a:t>
          </a:r>
          <a:endParaRPr lang="id-ID" sz="3000" kern="1200" dirty="0"/>
        </a:p>
      </dsp:txBody>
      <dsp:txXfrm>
        <a:off x="2782560" y="2374235"/>
        <a:ext cx="2526704" cy="1516022"/>
      </dsp:txXfrm>
    </dsp:sp>
    <dsp:sp modelId="{5A6AC5DD-03EB-4250-9EF5-6A4A4731E258}">
      <dsp:nvSpPr>
        <dsp:cNvPr id="0" name=""/>
        <dsp:cNvSpPr/>
      </dsp:nvSpPr>
      <dsp:spPr>
        <a:xfrm>
          <a:off x="5561935" y="2374235"/>
          <a:ext cx="2526704" cy="151602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sz="3000" kern="1200" dirty="0" smtClean="0"/>
            <a:t>Bahasa</a:t>
          </a:r>
          <a:endParaRPr lang="id-ID" sz="3000" kern="1200" dirty="0"/>
        </a:p>
      </dsp:txBody>
      <dsp:txXfrm>
        <a:off x="5561935" y="2374235"/>
        <a:ext cx="2526704" cy="1516022"/>
      </dsp:txXfrm>
    </dsp:sp>
    <dsp:sp modelId="{53C17667-67FD-4397-AE4E-31EF42237F72}">
      <dsp:nvSpPr>
        <dsp:cNvPr id="0" name=""/>
        <dsp:cNvSpPr/>
      </dsp:nvSpPr>
      <dsp:spPr>
        <a:xfrm>
          <a:off x="8341310" y="2374235"/>
          <a:ext cx="2526704" cy="151602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sz="3000" kern="1200" dirty="0" smtClean="0"/>
            <a:t>Ekonomi</a:t>
          </a:r>
          <a:endParaRPr lang="id-ID" sz="3000" kern="1200" dirty="0"/>
        </a:p>
      </dsp:txBody>
      <dsp:txXfrm>
        <a:off x="8341310" y="2374235"/>
        <a:ext cx="2526704" cy="15160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98DF4-5A44-4CC4-961D-72BA473FC535}">
      <dsp:nvSpPr>
        <dsp:cNvPr id="0" name=""/>
        <dsp:cNvSpPr/>
      </dsp:nvSpPr>
      <dsp:spPr>
        <a:xfrm>
          <a:off x="780360" y="401404"/>
          <a:ext cx="4433678" cy="964138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4557A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043" tIns="175260" rIns="175260" bIns="17526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b="1" i="1" kern="1200" dirty="0" err="1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Tawassuth</a:t>
          </a:r>
          <a:endParaRPr lang="en-US" sz="4600" i="1" kern="1200" dirty="0">
            <a:solidFill>
              <a:srgbClr val="002060"/>
            </a:solidFill>
            <a:latin typeface="Georgia"/>
            <a:ea typeface="+mn-ea"/>
            <a:cs typeface="+mn-cs"/>
          </a:endParaRPr>
        </a:p>
      </dsp:txBody>
      <dsp:txXfrm>
        <a:off x="780360" y="401404"/>
        <a:ext cx="4433678" cy="964138"/>
      </dsp:txXfrm>
    </dsp:sp>
    <dsp:sp modelId="{5DA48583-A17B-42A1-8120-1B0895174676}">
      <dsp:nvSpPr>
        <dsp:cNvPr id="0" name=""/>
        <dsp:cNvSpPr/>
      </dsp:nvSpPr>
      <dsp:spPr>
        <a:xfrm>
          <a:off x="327867" y="245173"/>
          <a:ext cx="969867" cy="101234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D3C08-D40E-461D-BF15-47722898C7D0}">
      <dsp:nvSpPr>
        <dsp:cNvPr id="0" name=""/>
        <dsp:cNvSpPr/>
      </dsp:nvSpPr>
      <dsp:spPr>
        <a:xfrm>
          <a:off x="780360" y="1615147"/>
          <a:ext cx="4433678" cy="964138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4557A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043" tIns="175260" rIns="175260" bIns="17526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b="1" i="1" kern="1200" dirty="0" err="1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Ta’adul</a:t>
          </a:r>
          <a:endParaRPr lang="en-US" sz="4600" b="1" i="1" kern="1200" dirty="0" smtClean="0">
            <a:solidFill>
              <a:srgbClr val="002060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780360" y="1615147"/>
        <a:ext cx="4433678" cy="964138"/>
      </dsp:txXfrm>
    </dsp:sp>
    <dsp:sp modelId="{67C10DF3-0098-4B1F-A93E-BCEDF2DE4BBC}">
      <dsp:nvSpPr>
        <dsp:cNvPr id="0" name=""/>
        <dsp:cNvSpPr/>
      </dsp:nvSpPr>
      <dsp:spPr>
        <a:xfrm>
          <a:off x="327867" y="1458916"/>
          <a:ext cx="969867" cy="101234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68FDF-5BC1-4FF5-981C-4D08D2BC75BB}">
      <dsp:nvSpPr>
        <dsp:cNvPr id="0" name=""/>
        <dsp:cNvSpPr/>
      </dsp:nvSpPr>
      <dsp:spPr>
        <a:xfrm>
          <a:off x="780360" y="2828890"/>
          <a:ext cx="4433678" cy="964138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4557A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043" tIns="175260" rIns="175260" bIns="17526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b="1" i="1" kern="1200" dirty="0" err="1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Tasamuh</a:t>
          </a:r>
          <a:endParaRPr lang="en-US" sz="4600" b="1" i="1" kern="1200" dirty="0">
            <a:solidFill>
              <a:srgbClr val="002060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780360" y="2828890"/>
        <a:ext cx="4433678" cy="964138"/>
      </dsp:txXfrm>
    </dsp:sp>
    <dsp:sp modelId="{20AFD07E-0394-44ED-9EFA-8D16C0ACE7F5}">
      <dsp:nvSpPr>
        <dsp:cNvPr id="0" name=""/>
        <dsp:cNvSpPr/>
      </dsp:nvSpPr>
      <dsp:spPr>
        <a:xfrm>
          <a:off x="327867" y="2672659"/>
          <a:ext cx="969867" cy="101234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A3931C-6452-43F7-872F-B787914AC136}">
      <dsp:nvSpPr>
        <dsp:cNvPr id="0" name=""/>
        <dsp:cNvSpPr/>
      </dsp:nvSpPr>
      <dsp:spPr>
        <a:xfrm>
          <a:off x="780360" y="4042633"/>
          <a:ext cx="4433678" cy="964138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4557A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043" tIns="175260" rIns="175260" bIns="17526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b="1" i="1" kern="1200" dirty="0" err="1" smtClean="0">
              <a:solidFill>
                <a:srgbClr val="002060"/>
              </a:solidFill>
              <a:latin typeface="Georgia"/>
              <a:ea typeface="+mn-ea"/>
              <a:cs typeface="+mn-cs"/>
            </a:rPr>
            <a:t>Tawazun</a:t>
          </a:r>
          <a:endParaRPr lang="en-US" sz="4600" b="1" i="1" kern="1200" dirty="0">
            <a:solidFill>
              <a:srgbClr val="002060"/>
            </a:solidFill>
            <a:latin typeface="Georgia"/>
            <a:ea typeface="+mn-ea"/>
            <a:cs typeface="+mn-cs"/>
          </a:endParaRPr>
        </a:p>
      </dsp:txBody>
      <dsp:txXfrm>
        <a:off x="780360" y="4042633"/>
        <a:ext cx="4433678" cy="964138"/>
      </dsp:txXfrm>
    </dsp:sp>
    <dsp:sp modelId="{CC2A1CBE-BA42-4943-89CC-09FF3569ACF3}">
      <dsp:nvSpPr>
        <dsp:cNvPr id="0" name=""/>
        <dsp:cNvSpPr/>
      </dsp:nvSpPr>
      <dsp:spPr>
        <a:xfrm>
          <a:off x="327867" y="3886402"/>
          <a:ext cx="969867" cy="1012345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98DF4-5A44-4CC4-961D-72BA473FC535}">
      <dsp:nvSpPr>
        <dsp:cNvPr id="0" name=""/>
        <dsp:cNvSpPr/>
      </dsp:nvSpPr>
      <dsp:spPr>
        <a:xfrm>
          <a:off x="780360" y="401404"/>
          <a:ext cx="4433678" cy="964138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4557A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043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i="1" kern="1200" dirty="0" err="1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Ukhuwah</a:t>
          </a:r>
          <a:r>
            <a:rPr lang="en-US" sz="3600" b="1" i="1" kern="1200" dirty="0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3600" b="1" i="1" kern="1200" dirty="0" err="1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Islamiyah</a:t>
          </a:r>
          <a:r>
            <a:rPr lang="en-US" sz="3600" b="1" i="1" kern="1200" dirty="0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</a:p>
      </dsp:txBody>
      <dsp:txXfrm>
        <a:off x="780360" y="401404"/>
        <a:ext cx="4433678" cy="964138"/>
      </dsp:txXfrm>
    </dsp:sp>
    <dsp:sp modelId="{5DA48583-A17B-42A1-8120-1B0895174676}">
      <dsp:nvSpPr>
        <dsp:cNvPr id="0" name=""/>
        <dsp:cNvSpPr/>
      </dsp:nvSpPr>
      <dsp:spPr>
        <a:xfrm>
          <a:off x="327867" y="245173"/>
          <a:ext cx="969867" cy="101234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D3C08-D40E-461D-BF15-47722898C7D0}">
      <dsp:nvSpPr>
        <dsp:cNvPr id="0" name=""/>
        <dsp:cNvSpPr/>
      </dsp:nvSpPr>
      <dsp:spPr>
        <a:xfrm>
          <a:off x="780360" y="1615147"/>
          <a:ext cx="4433678" cy="964138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4557A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043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i="1" kern="1200" dirty="0" err="1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Ukhuwah</a:t>
          </a:r>
          <a:r>
            <a:rPr lang="en-US" sz="3600" b="1" i="1" kern="1200" dirty="0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3600" b="1" i="1" kern="1200" dirty="0" err="1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Insaniyah</a:t>
          </a:r>
          <a:endParaRPr lang="en-US" sz="3600" b="1" i="1" kern="1200" dirty="0" smtClean="0">
            <a:solidFill>
              <a:srgbClr val="002060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780360" y="1615147"/>
        <a:ext cx="4433678" cy="964138"/>
      </dsp:txXfrm>
    </dsp:sp>
    <dsp:sp modelId="{67C10DF3-0098-4B1F-A93E-BCEDF2DE4BBC}">
      <dsp:nvSpPr>
        <dsp:cNvPr id="0" name=""/>
        <dsp:cNvSpPr/>
      </dsp:nvSpPr>
      <dsp:spPr>
        <a:xfrm>
          <a:off x="327867" y="1458916"/>
          <a:ext cx="969867" cy="101234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68FDF-5BC1-4FF5-981C-4D08D2BC75BB}">
      <dsp:nvSpPr>
        <dsp:cNvPr id="0" name=""/>
        <dsp:cNvSpPr/>
      </dsp:nvSpPr>
      <dsp:spPr>
        <a:xfrm>
          <a:off x="780360" y="2828890"/>
          <a:ext cx="4433678" cy="964138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4557A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043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1" kern="1200" dirty="0" err="1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Ukhuwah</a:t>
          </a:r>
          <a:r>
            <a:rPr lang="en-US" sz="3200" b="1" i="1" kern="1200" dirty="0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3200" b="1" i="1" kern="1200" dirty="0" err="1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Wathaniyah</a:t>
          </a:r>
          <a:endParaRPr lang="en-US" sz="3200" b="1" i="1" kern="1200" dirty="0" smtClean="0">
            <a:solidFill>
              <a:srgbClr val="002060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780360" y="2828890"/>
        <a:ext cx="4433678" cy="964138"/>
      </dsp:txXfrm>
    </dsp:sp>
    <dsp:sp modelId="{20AFD07E-0394-44ED-9EFA-8D16C0ACE7F5}">
      <dsp:nvSpPr>
        <dsp:cNvPr id="0" name=""/>
        <dsp:cNvSpPr/>
      </dsp:nvSpPr>
      <dsp:spPr>
        <a:xfrm>
          <a:off x="327867" y="2672659"/>
          <a:ext cx="969867" cy="101234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A3931C-6452-43F7-872F-B787914AC136}">
      <dsp:nvSpPr>
        <dsp:cNvPr id="0" name=""/>
        <dsp:cNvSpPr/>
      </dsp:nvSpPr>
      <dsp:spPr>
        <a:xfrm>
          <a:off x="780360" y="4042633"/>
          <a:ext cx="4433678" cy="964138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4557A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043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i="1" kern="1200" dirty="0" err="1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Ukhuwah</a:t>
          </a:r>
          <a:r>
            <a:rPr lang="en-US" sz="3600" b="1" i="1" kern="1200" dirty="0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 ‘</a:t>
          </a:r>
          <a:r>
            <a:rPr lang="en-US" sz="3600" b="1" i="1" kern="1200" dirty="0" err="1" smtClean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rPr>
            <a:t>Alamiyah</a:t>
          </a:r>
          <a:endParaRPr lang="en-US" sz="3600" b="1" i="1" kern="1200" dirty="0" smtClean="0">
            <a:solidFill>
              <a:srgbClr val="002060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780360" y="4042633"/>
        <a:ext cx="4433678" cy="964138"/>
      </dsp:txXfrm>
    </dsp:sp>
    <dsp:sp modelId="{CC2A1CBE-BA42-4943-89CC-09FF3569ACF3}">
      <dsp:nvSpPr>
        <dsp:cNvPr id="0" name=""/>
        <dsp:cNvSpPr/>
      </dsp:nvSpPr>
      <dsp:spPr>
        <a:xfrm>
          <a:off x="327867" y="3886402"/>
          <a:ext cx="969867" cy="1012345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2447E72A-D913-4DC2-9E0A-E520CE8FCC86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A5D78FC6-CE17-4259-A63C-DDFC12E04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17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9000B0E-F247-42DE-B4C8-953FA55828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Student presentation</Template>
  <TotalTime>0</TotalTime>
  <Words>512</Words>
  <Application>Microsoft Office PowerPoint</Application>
  <PresentationFormat>Widescreen</PresentationFormat>
  <Paragraphs>97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Aharoni</vt:lpstr>
      <vt:lpstr>Arial</vt:lpstr>
      <vt:lpstr>Arial Narrow</vt:lpstr>
      <vt:lpstr>Calibri</vt:lpstr>
      <vt:lpstr>Constantia</vt:lpstr>
      <vt:lpstr>Georgia</vt:lpstr>
      <vt:lpstr>Tw Cen MT</vt:lpstr>
      <vt:lpstr>Wingdings</vt:lpstr>
      <vt:lpstr>Wingdings 2</vt:lpstr>
      <vt:lpstr>Median</vt:lpstr>
      <vt:lpstr>Presentation Title Presentation Subtitle</vt:lpstr>
      <vt:lpstr>DEFINISI KEPEMIMPINAN</vt:lpstr>
      <vt:lpstr>PEMIMPIN IDEAL</vt:lpstr>
      <vt:lpstr>Boss vs Pemimpin</vt:lpstr>
      <vt:lpstr>TIPE PEMIMPIN</vt:lpstr>
      <vt:lpstr>KARAKTERISTIK KEPEMIMPINAN</vt:lpstr>
      <vt:lpstr>TINGKATAN KEPEMIMPINAN</vt:lpstr>
      <vt:lpstr>DALIL tentang Kepemimpinan (1)</vt:lpstr>
      <vt:lpstr>PowerPoint Presentation</vt:lpstr>
      <vt:lpstr>DALIL tentang Kepemimpinan (2)</vt:lpstr>
      <vt:lpstr>KRITERIA PEMIMPIN menurut AL-MAWARDI</vt:lpstr>
      <vt:lpstr>8 KOMPONEN PERADABAN</vt:lpstr>
      <vt:lpstr>FUNGSI MUHAMMAD SAW</vt:lpstr>
      <vt:lpstr>Menegakkan ISLAM Rahmatan lil ‘Alamin</vt:lpstr>
      <vt:lpstr>PENUTUP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2017-12-06T19:54:21Z</dcterms:created>
  <dcterms:modified xsi:type="dcterms:W3CDTF">2017-12-07T23:14:58Z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TC101671259990</vt:lpwstr>
  </property>
</Properties>
</file>